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38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ZavOtd\Desktop\Презентация\1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8712968" cy="655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4715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ZavOtd\Desktop\Презентация\9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352927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8155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ZavOtd\Desktop\Презентация\8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424936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4740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ZavOtd\Desktop\Презентация\7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8352928" cy="6480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8162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ZavOtd\Desktop\Презентация\6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188640"/>
            <a:ext cx="8352928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3120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C:\Users\ZavOtd\Desktop\Презентация\5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260648"/>
            <a:ext cx="8352928" cy="6408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8390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C:\Users\ZavOtd\Desktop\Презентация\4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88640"/>
            <a:ext cx="8424936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5564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C:\Users\ZavOtd\Desktop\Презентация\3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352928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9104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ZavOtd\Desktop\Презентация\2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424936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95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C:\Users\ZavOtd\Desktop\Презентация\1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8280920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2963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(4:3)</PresentationFormat>
  <Paragraphs>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ZavOtd</dc:creator>
  <cp:lastModifiedBy>ZavOtd</cp:lastModifiedBy>
  <cp:revision>1</cp:revision>
  <dcterms:created xsi:type="dcterms:W3CDTF">2021-04-02T01:46:04Z</dcterms:created>
  <dcterms:modified xsi:type="dcterms:W3CDTF">2021-04-02T02:06:28Z</dcterms:modified>
</cp:coreProperties>
</file>